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228D4-B42C-46C2-860A-559AF411CF43}" type="datetimeFigureOut">
              <a:rPr lang="en-US" smtClean="0"/>
              <a:pPr/>
              <a:t>11/16/2010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3581-A8D5-4FDD-B7C1-E22E40FAC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228D4-B42C-46C2-860A-559AF411CF43}" type="datetimeFigureOut">
              <a:rPr lang="en-US" smtClean="0"/>
              <a:pPr/>
              <a:t>11/16/2010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3581-A8D5-4FDD-B7C1-E22E40FAC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228D4-B42C-46C2-860A-559AF411CF43}" type="datetimeFigureOut">
              <a:rPr lang="en-US" smtClean="0"/>
              <a:pPr/>
              <a:t>11/16/2010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3581-A8D5-4FDD-B7C1-E22E40FAC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228D4-B42C-46C2-860A-559AF411CF43}" type="datetimeFigureOut">
              <a:rPr lang="en-US" smtClean="0"/>
              <a:pPr/>
              <a:t>11/16/2010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3581-A8D5-4FDD-B7C1-E22E40FAC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228D4-B42C-46C2-860A-559AF411CF43}" type="datetimeFigureOut">
              <a:rPr lang="en-US" smtClean="0"/>
              <a:pPr/>
              <a:t>11/16/2010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3581-A8D5-4FDD-B7C1-E22E40FAC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228D4-B42C-46C2-860A-559AF411CF43}" type="datetimeFigureOut">
              <a:rPr lang="en-US" smtClean="0"/>
              <a:pPr/>
              <a:t>11/16/2010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3581-A8D5-4FDD-B7C1-E22E40FAC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228D4-B42C-46C2-860A-559AF411CF43}" type="datetimeFigureOut">
              <a:rPr lang="en-US" smtClean="0"/>
              <a:pPr/>
              <a:t>11/16/2010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3581-A8D5-4FDD-B7C1-E22E40FAC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228D4-B42C-46C2-860A-559AF411CF43}" type="datetimeFigureOut">
              <a:rPr lang="en-US" smtClean="0"/>
              <a:pPr/>
              <a:t>11/16/2010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3581-A8D5-4FDD-B7C1-E22E40FAC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228D4-B42C-46C2-860A-559AF411CF43}" type="datetimeFigureOut">
              <a:rPr lang="en-US" smtClean="0"/>
              <a:pPr/>
              <a:t>11/16/2010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3581-A8D5-4FDD-B7C1-E22E40FAC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228D4-B42C-46C2-860A-559AF411CF43}" type="datetimeFigureOut">
              <a:rPr lang="en-US" smtClean="0"/>
              <a:pPr/>
              <a:t>11/16/2010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3581-A8D5-4FDD-B7C1-E22E40FAC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228D4-B42C-46C2-860A-559AF411CF43}" type="datetimeFigureOut">
              <a:rPr lang="en-US" smtClean="0"/>
              <a:pPr/>
              <a:t>11/16/2010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3581-A8D5-4FDD-B7C1-E22E40FAC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228D4-B42C-46C2-860A-559AF411CF43}" type="datetimeFigureOut">
              <a:rPr lang="en-US" smtClean="0"/>
              <a:pPr/>
              <a:t>11/16/2010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23581-A8D5-4FDD-B7C1-E22E40FAC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IMG_4608.JPG"/>
          <p:cNvPicPr>
            <a:picLocks noChangeAspect="1"/>
          </p:cNvPicPr>
          <p:nvPr/>
        </p:nvPicPr>
        <p:blipFill>
          <a:blip r:embed="rId2" cstate="print"/>
          <a:srcRect l="44860" t="48757" r="33454" b="28112"/>
          <a:stretch>
            <a:fillRect/>
          </a:stretch>
        </p:blipFill>
        <p:spPr>
          <a:xfrm>
            <a:off x="0" y="0"/>
            <a:ext cx="9296400" cy="68275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19400" y="5791200"/>
            <a:ext cx="3511474" cy="58477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 smtClean="0"/>
              <a:t>VOMITTED INSECTS</a:t>
            </a:r>
            <a:endParaRPr lang="en-US" sz="32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IMG_46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520" y="0"/>
            <a:ext cx="9103360" cy="68275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19400" y="5791200"/>
            <a:ext cx="2172967" cy="58477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 smtClean="0"/>
              <a:t>WALL GECO</a:t>
            </a:r>
            <a:endParaRPr lang="en-US" sz="32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</Words>
  <Application>Microsoft Office PowerPoint</Application>
  <PresentationFormat>On-screen Show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Online</dc:creator>
  <cp:lastModifiedBy>Online</cp:lastModifiedBy>
  <cp:revision>3</cp:revision>
  <dcterms:created xsi:type="dcterms:W3CDTF">2010-11-13T00:07:27Z</dcterms:created>
  <dcterms:modified xsi:type="dcterms:W3CDTF">2010-11-16T11:31:29Z</dcterms:modified>
</cp:coreProperties>
</file>